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0399950" cy="28800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20" d="100"/>
          <a:sy n="20" d="100"/>
        </p:scale>
        <p:origin x="3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9994" y="4713405"/>
            <a:ext cx="37799963" cy="10026815"/>
          </a:xfrm>
        </p:spPr>
        <p:txBody>
          <a:bodyPr anchor="b"/>
          <a:lstStyle>
            <a:lvl1pPr algn="ctr">
              <a:defRPr sz="2480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9994" y="15126892"/>
            <a:ext cx="37799963" cy="6953434"/>
          </a:xfrm>
        </p:spPr>
        <p:txBody>
          <a:bodyPr/>
          <a:lstStyle>
            <a:lvl1pPr marL="0" indent="0" algn="ctr">
              <a:buNone/>
              <a:defRPr sz="9921"/>
            </a:lvl1pPr>
            <a:lvl2pPr marL="1890019" indent="0" algn="ctr">
              <a:buNone/>
              <a:defRPr sz="8268"/>
            </a:lvl2pPr>
            <a:lvl3pPr marL="3780038" indent="0" algn="ctr">
              <a:buNone/>
              <a:defRPr sz="7441"/>
            </a:lvl3pPr>
            <a:lvl4pPr marL="5670057" indent="0" algn="ctr">
              <a:buNone/>
              <a:defRPr sz="6614"/>
            </a:lvl4pPr>
            <a:lvl5pPr marL="7560076" indent="0" algn="ctr">
              <a:buNone/>
              <a:defRPr sz="6614"/>
            </a:lvl5pPr>
            <a:lvl6pPr marL="9450095" indent="0" algn="ctr">
              <a:buNone/>
              <a:defRPr sz="6614"/>
            </a:lvl6pPr>
            <a:lvl7pPr marL="11340114" indent="0" algn="ctr">
              <a:buNone/>
              <a:defRPr sz="6614"/>
            </a:lvl7pPr>
            <a:lvl8pPr marL="13230134" indent="0" algn="ctr">
              <a:buNone/>
              <a:defRPr sz="6614"/>
            </a:lvl8pPr>
            <a:lvl9pPr marL="15120153" indent="0" algn="ctr">
              <a:buNone/>
              <a:defRPr sz="6614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141F2-4F57-44B3-A9DF-ECFDC303455B}" type="datetimeFigureOut">
              <a:rPr lang="en-AT" smtClean="0"/>
              <a:t>03/04/2023</a:t>
            </a:fld>
            <a:endParaRPr lang="en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1908-CEEC-4519-B7F7-1601E1E7E938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149511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141F2-4F57-44B3-A9DF-ECFDC303455B}" type="datetimeFigureOut">
              <a:rPr lang="en-AT" smtClean="0"/>
              <a:t>03/04/2023</a:t>
            </a:fld>
            <a:endParaRPr lang="en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1908-CEEC-4519-B7F7-1601E1E7E938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88579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533356"/>
            <a:ext cx="10867489" cy="2440702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533356"/>
            <a:ext cx="31972468" cy="2440702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141F2-4F57-44B3-A9DF-ECFDC303455B}" type="datetimeFigureOut">
              <a:rPr lang="en-AT" smtClean="0"/>
              <a:t>03/04/2023</a:t>
            </a:fld>
            <a:endParaRPr lang="en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1908-CEEC-4519-B7F7-1601E1E7E938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935500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141F2-4F57-44B3-A9DF-ECFDC303455B}" type="datetimeFigureOut">
              <a:rPr lang="en-AT" smtClean="0"/>
              <a:t>03/04/2023</a:t>
            </a:fld>
            <a:endParaRPr lang="en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1908-CEEC-4519-B7F7-1601E1E7E938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56097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747" y="7180110"/>
            <a:ext cx="43469957" cy="11980175"/>
          </a:xfrm>
        </p:spPr>
        <p:txBody>
          <a:bodyPr anchor="b"/>
          <a:lstStyle>
            <a:lvl1pPr>
              <a:defRPr sz="2480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747" y="19273622"/>
            <a:ext cx="43469957" cy="6300091"/>
          </a:xfrm>
        </p:spPr>
        <p:txBody>
          <a:bodyPr/>
          <a:lstStyle>
            <a:lvl1pPr marL="0" indent="0">
              <a:buNone/>
              <a:defRPr sz="9921">
                <a:solidFill>
                  <a:schemeClr val="tx1">
                    <a:tint val="75000"/>
                  </a:schemeClr>
                </a:solidFill>
              </a:defRPr>
            </a:lvl1pPr>
            <a:lvl2pPr marL="1890019" indent="0">
              <a:buNone/>
              <a:defRPr sz="8268">
                <a:solidFill>
                  <a:schemeClr val="tx1">
                    <a:tint val="75000"/>
                  </a:schemeClr>
                </a:solidFill>
              </a:defRPr>
            </a:lvl2pPr>
            <a:lvl3pPr marL="3780038" indent="0">
              <a:buNone/>
              <a:defRPr sz="7441">
                <a:solidFill>
                  <a:schemeClr val="tx1">
                    <a:tint val="75000"/>
                  </a:schemeClr>
                </a:solidFill>
              </a:defRPr>
            </a:lvl3pPr>
            <a:lvl4pPr marL="5670057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4pPr>
            <a:lvl5pPr marL="756007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5pPr>
            <a:lvl6pPr marL="9450095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6pPr>
            <a:lvl7pPr marL="11340114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7pPr>
            <a:lvl8pPr marL="13230134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8pPr>
            <a:lvl9pPr marL="15120153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141F2-4F57-44B3-A9DF-ECFDC303455B}" type="datetimeFigureOut">
              <a:rPr lang="en-AT" smtClean="0"/>
              <a:t>03/04/2023</a:t>
            </a:fld>
            <a:endParaRPr lang="en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1908-CEEC-4519-B7F7-1601E1E7E938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726289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7666780"/>
            <a:ext cx="21419979" cy="1827360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7666780"/>
            <a:ext cx="21419979" cy="1827360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141F2-4F57-44B3-A9DF-ECFDC303455B}" type="datetimeFigureOut">
              <a:rPr lang="en-AT" smtClean="0"/>
              <a:t>03/04/2023</a:t>
            </a:fld>
            <a:endParaRPr lang="en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1908-CEEC-4519-B7F7-1601E1E7E938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972598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1533358"/>
            <a:ext cx="43469957" cy="5566751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7060106"/>
            <a:ext cx="21321539" cy="3460049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10520155"/>
            <a:ext cx="21321539" cy="1547356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7060106"/>
            <a:ext cx="21426543" cy="3460049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10520155"/>
            <a:ext cx="21426543" cy="1547356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141F2-4F57-44B3-A9DF-ECFDC303455B}" type="datetimeFigureOut">
              <a:rPr lang="en-AT" smtClean="0"/>
              <a:t>03/04/2023</a:t>
            </a:fld>
            <a:endParaRPr lang="en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1908-CEEC-4519-B7F7-1601E1E7E938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46585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141F2-4F57-44B3-A9DF-ECFDC303455B}" type="datetimeFigureOut">
              <a:rPr lang="en-AT" smtClean="0"/>
              <a:t>03/04/2023</a:t>
            </a:fld>
            <a:endParaRPr lang="en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1908-CEEC-4519-B7F7-1601E1E7E938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565384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141F2-4F57-44B3-A9DF-ECFDC303455B}" type="datetimeFigureOut">
              <a:rPr lang="en-AT" smtClean="0"/>
              <a:t>03/04/2023</a:t>
            </a:fld>
            <a:endParaRPr lang="en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1908-CEEC-4519-B7F7-1601E1E7E938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889894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920028"/>
            <a:ext cx="16255294" cy="672009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4146730"/>
            <a:ext cx="25514975" cy="20466969"/>
          </a:xfrm>
        </p:spPr>
        <p:txBody>
          <a:bodyPr/>
          <a:lstStyle>
            <a:lvl1pPr>
              <a:defRPr sz="13228"/>
            </a:lvl1pPr>
            <a:lvl2pPr>
              <a:defRPr sz="11575"/>
            </a:lvl2pPr>
            <a:lvl3pPr>
              <a:defRPr sz="9921"/>
            </a:lvl3pPr>
            <a:lvl4pPr>
              <a:defRPr sz="8268"/>
            </a:lvl4pPr>
            <a:lvl5pPr>
              <a:defRPr sz="8268"/>
            </a:lvl5pPr>
            <a:lvl6pPr>
              <a:defRPr sz="8268"/>
            </a:lvl6pPr>
            <a:lvl7pPr>
              <a:defRPr sz="8268"/>
            </a:lvl7pPr>
            <a:lvl8pPr>
              <a:defRPr sz="8268"/>
            </a:lvl8pPr>
            <a:lvl9pPr>
              <a:defRPr sz="8268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8640127"/>
            <a:ext cx="16255294" cy="16006905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141F2-4F57-44B3-A9DF-ECFDC303455B}" type="datetimeFigureOut">
              <a:rPr lang="en-AT" smtClean="0"/>
              <a:t>03/04/2023</a:t>
            </a:fld>
            <a:endParaRPr lang="en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1908-CEEC-4519-B7F7-1601E1E7E938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4952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920028"/>
            <a:ext cx="16255294" cy="672009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4146730"/>
            <a:ext cx="25514975" cy="20466969"/>
          </a:xfrm>
        </p:spPr>
        <p:txBody>
          <a:bodyPr anchor="t"/>
          <a:lstStyle>
            <a:lvl1pPr marL="0" indent="0">
              <a:buNone/>
              <a:defRPr sz="13228"/>
            </a:lvl1pPr>
            <a:lvl2pPr marL="1890019" indent="0">
              <a:buNone/>
              <a:defRPr sz="11575"/>
            </a:lvl2pPr>
            <a:lvl3pPr marL="3780038" indent="0">
              <a:buNone/>
              <a:defRPr sz="9921"/>
            </a:lvl3pPr>
            <a:lvl4pPr marL="5670057" indent="0">
              <a:buNone/>
              <a:defRPr sz="8268"/>
            </a:lvl4pPr>
            <a:lvl5pPr marL="7560076" indent="0">
              <a:buNone/>
              <a:defRPr sz="8268"/>
            </a:lvl5pPr>
            <a:lvl6pPr marL="9450095" indent="0">
              <a:buNone/>
              <a:defRPr sz="8268"/>
            </a:lvl6pPr>
            <a:lvl7pPr marL="11340114" indent="0">
              <a:buNone/>
              <a:defRPr sz="8268"/>
            </a:lvl7pPr>
            <a:lvl8pPr marL="13230134" indent="0">
              <a:buNone/>
              <a:defRPr sz="8268"/>
            </a:lvl8pPr>
            <a:lvl9pPr marL="15120153" indent="0">
              <a:buNone/>
              <a:defRPr sz="8268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8640127"/>
            <a:ext cx="16255294" cy="16006905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141F2-4F57-44B3-A9DF-ECFDC303455B}" type="datetimeFigureOut">
              <a:rPr lang="en-AT" smtClean="0"/>
              <a:t>03/04/2023</a:t>
            </a:fld>
            <a:endParaRPr lang="en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1908-CEEC-4519-B7F7-1601E1E7E938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983377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1533358"/>
            <a:ext cx="43469957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7666780"/>
            <a:ext cx="43469957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26693729"/>
            <a:ext cx="11339989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141F2-4F57-44B3-A9DF-ECFDC303455B}" type="datetimeFigureOut">
              <a:rPr lang="en-AT" smtClean="0"/>
              <a:t>03/04/2023</a:t>
            </a:fld>
            <a:endParaRPr lang="en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26693729"/>
            <a:ext cx="17009983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26693729"/>
            <a:ext cx="11339989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71908-CEEC-4519-B7F7-1601E1E7E938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111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780038" rtl="0" eaLnBrk="1" latinLnBrk="0" hangingPunct="1">
        <a:lnSpc>
          <a:spcPct val="90000"/>
        </a:lnSpc>
        <a:spcBef>
          <a:spcPct val="0"/>
        </a:spcBef>
        <a:buNone/>
        <a:defRPr sz="181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90000"/>
        </a:lnSpc>
        <a:spcBef>
          <a:spcPts val="4134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029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4725048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6615067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8505086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44C820E4-118D-A60C-ED6B-BA58424445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9994" y="15126892"/>
            <a:ext cx="37799963" cy="1476687"/>
          </a:xfrm>
        </p:spPr>
        <p:txBody>
          <a:bodyPr/>
          <a:lstStyle/>
          <a:p>
            <a:r>
              <a:rPr lang="en-US" dirty="0"/>
              <a:t>140x80cm Template </a:t>
            </a:r>
            <a:r>
              <a:rPr lang="en-US" dirty="0">
                <a:sym typeface="Wingdings" panose="05000000000000000000" pitchFamily="2" charset="2"/>
              </a:rPr>
              <a:t> will be scaled to maximum print size of 160x91</a:t>
            </a:r>
            <a:endParaRPr lang="en-AT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12E08B2-C8F3-F42E-9D01-8D8E7E0D3A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7432" y="9967161"/>
            <a:ext cx="24825086" cy="4433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90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12</Words>
  <Application>Microsoft Office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ROOT</dc:creator>
  <cp:lastModifiedBy>ROOT</cp:lastModifiedBy>
  <cp:revision>1</cp:revision>
  <dcterms:created xsi:type="dcterms:W3CDTF">2023-04-03T14:29:57Z</dcterms:created>
  <dcterms:modified xsi:type="dcterms:W3CDTF">2023-04-03T14:32:39Z</dcterms:modified>
</cp:coreProperties>
</file>